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5" d="100"/>
          <a:sy n="65" d="100"/>
        </p:scale>
        <p:origin x="-2646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F0ED72-FF7C-460C-A020-EAF6F466BA2E}" type="datetimeFigureOut">
              <a:rPr lang="pl-PL" smtClean="0"/>
              <a:pPr/>
              <a:t>2020-05-04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1E028E-CCC3-479B-B977-0EC7497C1868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28" name="Symbol zastępczy daty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66221E02-25CB-4963-84BC-0813985E7D90}" type="datetimeFigureOut">
              <a:rPr lang="pl-PL" smtClean="0"/>
              <a:pPr/>
              <a:t>2020-05-04</a:t>
            </a:fld>
            <a:endParaRPr lang="pl-PL"/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pl-PL"/>
          </a:p>
        </p:txBody>
      </p:sp>
      <p:sp>
        <p:nvSpPr>
          <p:cNvPr id="10" name="Prostokąt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rostokąt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Prostokąt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Prostokąt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Łącznik prosty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Łącznik prosty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Łącznik prosty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Łącznik prosty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Łącznik prosty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Łącznik prosty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Prostokąt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a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a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ipsa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ipsa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ipsa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ymbol zastępczy numeru slajdu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8" name="Symbol zastępczy zawartości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6221E02-25CB-4963-84BC-0813985E7D90}" type="datetimeFigureOut">
              <a:rPr lang="pl-PL" smtClean="0"/>
              <a:pPr/>
              <a:t>2020-05-04</a:t>
            </a:fld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0" name="Symbol zastępczy stopki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pl-PL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66221E02-25CB-4963-84BC-0813985E7D90}" type="datetimeFigureOut">
              <a:rPr lang="pl-PL" smtClean="0"/>
              <a:pPr/>
              <a:t>2020-05-04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pl-PL"/>
          </a:p>
        </p:txBody>
      </p:sp>
      <p:sp>
        <p:nvSpPr>
          <p:cNvPr id="9" name="Prostokąt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Prostokąt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rostokąt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rostokąt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Łącznik prosty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Łącznik prosty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Łącznik prosty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Łącznik prosty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Łącznik prosty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Prostokąt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ipsa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ipsa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a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ipsa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a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Łącznik prosty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2020-05-04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9" name="Symbol zastępczy zawartości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2020-05-04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3" name="Symbol zastępczy zawartości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14" name="Symbol zastępczy tekstu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6221E02-25CB-4963-84BC-0813985E7D90}" type="datetimeFigureOut">
              <a:rPr lang="pl-PL" smtClean="0"/>
              <a:pPr/>
              <a:t>2020-05-04</a:t>
            </a:fld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l-PL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2020-05-04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Łącznik prosty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8" name="Łącznik prosty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Łącznik prosty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Łącznik prosty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Prostokąt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Łącznik prosty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ipsa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Symbol zastępczy zawartości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21" name="Symbol zastępczy daty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6221E02-25CB-4963-84BC-0813985E7D90}" type="datetimeFigureOut">
              <a:rPr lang="pl-PL" smtClean="0"/>
              <a:pPr/>
              <a:t>2020-05-04</a:t>
            </a:fld>
            <a:endParaRPr lang="pl-PL"/>
          </a:p>
        </p:txBody>
      </p:sp>
      <p:sp>
        <p:nvSpPr>
          <p:cNvPr id="22" name="Symbol zastępczy numeru slajdu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3" name="Symbol zastępczy stopki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Łącznik prosty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ipsa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10" name="Łącznik prosty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Prostokąt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Łącznik prosty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Łącznik prosty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Łącznik prosty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Symbol zastępczy daty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6221E02-25CB-4963-84BC-0813985E7D90}" type="datetimeFigureOut">
              <a:rPr lang="pl-PL" smtClean="0"/>
              <a:pPr/>
              <a:t>2020-05-04</a:t>
            </a:fld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1" name="Symbol zastępczy stopki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l-PL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2020-05-04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2020-05-04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Łącznik prosty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Symbol zastępczy tytułu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6221E02-25CB-4963-84BC-0813985E7D90}" type="datetimeFigureOut">
              <a:rPr lang="pl-PL" smtClean="0"/>
              <a:pPr/>
              <a:t>2020-05-04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7" name="Łącznik prosty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Łącznik prosty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Prostokąt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Łącznik prosty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ipsa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 spd="slow">
    <p:dissolv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dirty="0" smtClean="0">
                <a:latin typeface="Goudy Stout" pitchFamily="18" charset="0"/>
              </a:rPr>
              <a:t>Logopedyczny rekin</a:t>
            </a:r>
            <a:endParaRPr lang="pl-PL" dirty="0">
              <a:latin typeface="Goudy Stout" pitchFamily="18" charset="0"/>
            </a:endParaRP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1"/>
          </p:nvPr>
        </p:nvSpPr>
        <p:spPr>
          <a:xfrm>
            <a:off x="3275856" y="2204864"/>
            <a:ext cx="2304256" cy="3096344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1026" name="Picture 2" descr="E:\LOGOPEDIA\ćwiczenia buzi fb\rek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628800"/>
            <a:ext cx="5400600" cy="489654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91680" y="1268760"/>
            <a:ext cx="6233120" cy="148878"/>
          </a:xfrm>
        </p:spPr>
        <p:txBody>
          <a:bodyPr>
            <a:normAutofit fontScale="90000"/>
          </a:bodyPr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611560" y="908720"/>
            <a:ext cx="7416824" cy="4248472"/>
          </a:xfr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endParaRPr lang="pl-PL" dirty="0" smtClean="0">
              <a:latin typeface="Times New Roman" pitchFamily="18" charset="0"/>
              <a:cs typeface="Times New Roman" pitchFamily="18" charset="0"/>
            </a:endParaRPr>
          </a:p>
          <a:p>
            <a:endParaRPr lang="pl-PL" dirty="0" smtClean="0">
              <a:latin typeface="Times New Roman" pitchFamily="18" charset="0"/>
              <a:cs typeface="Times New Roman" pitchFamily="18" charset="0"/>
            </a:endParaRPr>
          </a:p>
          <a:p>
            <a:endParaRPr lang="pl-PL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pl-PL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Witam. Dziś w ćwiczeniach buzi i języka pomoże nam logopedyczny rekin.</a:t>
            </a:r>
          </a:p>
          <a:p>
            <a:pPr algn="ctr"/>
            <a:endParaRPr lang="pl-PL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pl-PL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Zapraszam</a:t>
            </a:r>
            <a:r>
              <a:rPr lang="pl-PL" dirty="0" smtClean="0">
                <a:solidFill>
                  <a:schemeClr val="tx1"/>
                </a:solidFill>
              </a:rPr>
              <a:t>.</a:t>
            </a:r>
          </a:p>
          <a:p>
            <a:pPr algn="ctr">
              <a:buNone/>
            </a:pPr>
            <a:endParaRPr lang="pl-PL" dirty="0" smtClean="0">
              <a:solidFill>
                <a:schemeClr val="tx1"/>
              </a:solidFill>
            </a:endParaRPr>
          </a:p>
          <a:p>
            <a:pPr algn="r">
              <a:buNone/>
            </a:pPr>
            <a:r>
              <a:rPr lang="pl-PL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mgr Justyna Szkatuła</a:t>
            </a:r>
            <a:endParaRPr lang="pl-PL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LOGOPEDIA\ćwiczenia buzi fb\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85488" y="0"/>
            <a:ext cx="5373025" cy="676875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LOGOPEDIA\ćwiczenia buzi fb\b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44494" y="0"/>
            <a:ext cx="5672666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LOGOPEDIA\ćwiczenia buzi fb\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3" y="0"/>
            <a:ext cx="5269395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:\LOGOPEDIA\ćwiczenia buzi fb\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0"/>
            <a:ext cx="5523640" cy="685782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:\LOGOPEDIA\ćwiczenia buzi fb\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0"/>
            <a:ext cx="54006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:\LOGOPEDIA\ćwiczenia buzi fb\f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0"/>
            <a:ext cx="5655412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E:\LOGOPEDIA\ćwiczenia buzi fb\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0"/>
            <a:ext cx="5328592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E:\LOGOPEDIA\ćwiczenia buzi fb\h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1" y="0"/>
            <a:ext cx="5332253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:\LOGOPEDIA\ćwiczenia buzi fb\i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0"/>
            <a:ext cx="5505718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E:\LOGOPEDIA\ćwiczenia buzi fb\j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0"/>
            <a:ext cx="5323136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E:\LOGOPEDIA\ćwiczenia buzi fb\k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0"/>
            <a:ext cx="5184576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E:\LOGOPEDIA\ćwiczenia buzi fb\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-3908"/>
            <a:ext cx="5294561" cy="686581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E:\LOGOPEDIA\ćwiczenia buzi fb\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0"/>
            <a:ext cx="512254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E:\LOGOPEDIA\ćwiczenia buzi fb\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0"/>
            <a:ext cx="5512442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06690"/>
          </a:xfr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l-PL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l-PL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l-PL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Brawo !!!</a:t>
            </a:r>
            <a:br>
              <a:rPr lang="pl-PL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l-PL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Dobra robota !</a:t>
            </a:r>
            <a:br>
              <a:rPr lang="pl-PL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l-PL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l-PL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Pamiętaj, ćwicz swoją </a:t>
            </a:r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buzię </a:t>
            </a:r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i języczek codziennie przez 10 minut.</a:t>
            </a:r>
            <a:br>
              <a:rPr lang="pl-PL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l-PL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l-PL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l-PL" b="1" dirty="0" smtClean="0">
                <a:latin typeface="Times New Roman" pitchFamily="18" charset="0"/>
                <a:cs typeface="Times New Roman" pitchFamily="18" charset="0"/>
              </a:rPr>
            </a:br>
            <a:endParaRPr lang="pl-PL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C:\Users\tomasz\AppData\Local\Microsoft\Windows\INetCache\IE\5XOSQMWD\brawo_gif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1296998"/>
            <a:ext cx="1799084" cy="1252304"/>
          </a:xfrm>
          <a:prstGeom prst="rect">
            <a:avLst/>
          </a:prstGeom>
          <a:noFill/>
        </p:spPr>
      </p:pic>
      <p:pic>
        <p:nvPicPr>
          <p:cNvPr id="16392" name="Picture 8" descr="C:\Users\tomasz\AppData\Local\Microsoft\Windows\INetCache\IE\98YCV8E8\depositphotos_12265788-Star-mascot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124744"/>
            <a:ext cx="1761237" cy="152154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ykusz">
  <a:themeElements>
    <a:clrScheme name="Niestandardowy 1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93F5F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Wykusz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ykusz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</TotalTime>
  <Words>20</Words>
  <Application>Microsoft Office PowerPoint</Application>
  <PresentationFormat>Pokaz na ekranie (4:3)</PresentationFormat>
  <Paragraphs>10</Paragraphs>
  <Slides>17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18" baseType="lpstr">
      <vt:lpstr>Wykusz</vt:lpstr>
      <vt:lpstr>Logopedyczny rekin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  <vt:lpstr>Slajd 15</vt:lpstr>
      <vt:lpstr>Slajd 16</vt:lpstr>
      <vt:lpstr>   Brawo !!!  Dobra robota !   Pamiętaj, ćwicz swoją buzię i języczek codziennie przez 10 minut.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Przeciwieństwa</dc:title>
  <dc:creator>tomasz</dc:creator>
  <cp:lastModifiedBy>Justyna Szkatuła</cp:lastModifiedBy>
  <cp:revision>5</cp:revision>
  <dcterms:created xsi:type="dcterms:W3CDTF">2016-06-05T20:42:36Z</dcterms:created>
  <dcterms:modified xsi:type="dcterms:W3CDTF">2020-05-04T12:12:13Z</dcterms:modified>
</cp:coreProperties>
</file>